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Raleway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1" roundtripDataSignature="AMtx7miKwWD6gANUvqb5j16s6vlxAsCys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352" y="4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customschemas.google.com/relationships/presentationmetadata" Target="meta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4" Type="http://schemas.openxmlformats.org/officeDocument/2006/relationships/font" Target="fonts/font1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75ae457b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g1175ae457b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3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7" name="Google Shape;17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6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6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1175ae457b6_0_0"/>
          <p:cNvSpPr txBox="1"/>
          <p:nvPr/>
        </p:nvSpPr>
        <p:spPr>
          <a:xfrm>
            <a:off x="4448175" y="2038350"/>
            <a:ext cx="2933700" cy="63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g1175ae457b6_0_0"/>
          <p:cNvSpPr txBox="1"/>
          <p:nvPr/>
        </p:nvSpPr>
        <p:spPr>
          <a:xfrm>
            <a:off x="4448175" y="2114550"/>
            <a:ext cx="3095700" cy="5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" sz="2400" b="0" i="1" u="none" strike="noStrike" cap="non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add your dates here!</a:t>
            </a:r>
            <a:endParaRPr sz="2400" b="0" i="1" u="none" strike="noStrike" cap="non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Raleway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Panitz</dc:creator>
  <cp:lastModifiedBy>Beth Panitz</cp:lastModifiedBy>
  <cp:revision>1</cp:revision>
  <dcterms:modified xsi:type="dcterms:W3CDTF">2022-04-04T13:28:25Z</dcterms:modified>
</cp:coreProperties>
</file>