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1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94175" autoAdjust="0"/>
  </p:normalViewPr>
  <p:slideViewPr>
    <p:cSldViewPr>
      <p:cViewPr varScale="1">
        <p:scale>
          <a:sx n="107" d="100"/>
          <a:sy n="107" d="100"/>
        </p:scale>
        <p:origin x="16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2" y="-84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r>
              <a:rPr lang="en-US" dirty="0"/>
              <a:t>CEC 2014 Preconvention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r">
              <a:defRPr sz="1200"/>
            </a:lvl1pPr>
          </a:lstStyle>
          <a:p>
            <a:r>
              <a:rPr lang="en-US" dirty="0"/>
              <a:t>April 9,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28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/>
          <a:lstStyle>
            <a:lvl1pPr algn="r">
              <a:defRPr sz="1200"/>
            </a:lvl1pPr>
          </a:lstStyle>
          <a:p>
            <a:fld id="{CC514DE7-B6FC-413C-8686-A440E461A9CF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8" tIns="46219" rIns="92438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8" tIns="46219" rIns="92438" bIns="462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8" tIns="46219" rIns="92438" bIns="46219" rtlCol="0" anchor="b"/>
          <a:lstStyle>
            <a:lvl1pPr algn="r">
              <a:defRPr sz="1200"/>
            </a:lvl1pPr>
          </a:lstStyle>
          <a:p>
            <a:fld id="{CAA3B733-8448-4BCF-9E05-9A28FA04AF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1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6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0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7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2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4D31-659E-4B2A-8508-6BD89F0833B3}" type="datetimeFigureOut">
              <a:rPr lang="en-US" smtClean="0"/>
              <a:pPr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67C7-AF72-407F-9FFC-7E3FCA275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US" dirty="0"/>
              <a:t>How is the plan ideally implemented with fidelity - by whom? where? when?</a:t>
            </a:r>
          </a:p>
          <a:p>
            <a:pPr fontAlgn="t"/>
            <a:r>
              <a:rPr lang="en-US" dirty="0"/>
              <a:t>What are best practices for generalization of a plan?</a:t>
            </a:r>
          </a:p>
          <a:p>
            <a:pPr fontAlgn="t"/>
            <a:r>
              <a:rPr lang="en-US" dirty="0"/>
              <a:t>What are best practices for monitoring the plan and course-correcting for meaningful outcomes?</a:t>
            </a:r>
          </a:p>
          <a:p>
            <a:pPr fontAlgn="t"/>
            <a:r>
              <a:rPr lang="en-US" dirty="0"/>
              <a:t>What are some of the pitfalls or challenges you have experienced as an educational expert of getting a quality plan implemented, streamlined, generalized and measured? </a:t>
            </a:r>
          </a:p>
          <a:p>
            <a:pPr fontAlgn="t"/>
            <a:r>
              <a:rPr lang="en-US" dirty="0"/>
              <a:t>What are some ways to overcome these obstacles?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9408</TotalTime>
  <Words>80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Questions to Cover</vt:lpstr>
    </vt:vector>
  </TitlesOfParts>
  <Company>FPG Child Development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Kucharczyk</dc:creator>
  <cp:lastModifiedBy>Sue Keisler</cp:lastModifiedBy>
  <cp:revision>102</cp:revision>
  <cp:lastPrinted>2014-07-17T18:07:47Z</cp:lastPrinted>
  <dcterms:created xsi:type="dcterms:W3CDTF">2014-07-15T00:55:10Z</dcterms:created>
  <dcterms:modified xsi:type="dcterms:W3CDTF">2020-10-22T23:19:08Z</dcterms:modified>
</cp:coreProperties>
</file>