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160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678116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6fef355b3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6fef355b3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6fef355b3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36fef355b3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6fef355b3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36fef355b3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6fef355b3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36fef355b3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36fef355b3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36fef355b3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36fef355b3_0_3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36fef355b3_0_3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6fef355b3_0_3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36fef355b3_0_3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6fef355b3_0_3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36fef355b3_0_3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36fef355b3_0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36fef355b3_0_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36fef355b3_0_2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36fef355b3_0_2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6fef355b3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6fef355b3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36fef355b3_0_2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36fef355b3_0_2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36fef355b3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36fef355b3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36fef355b3_0_3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36fef355b3_0_3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36fef355b3_0_3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36fef355b3_0_3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36fef355b3_0_2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36fef355b3_0_2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36fef355b3_0_3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36fef355b3_0_3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36fef355b3_0_3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36fef355b3_0_3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36fef355b3_0_3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36fef355b3_0_3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36fef355b3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36fef355b3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36fef355b3_0_3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36fef355b3_0_3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6fef355b3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6fef355b3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36fef355b3_0_3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36fef355b3_0_3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36fef355b3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36fef355b3_0_4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36fef355b3_0_4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36fef355b3_0_4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36fef355b3_0_4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36fef355b3_0_4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36fef355b3_0_4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36fef355b3_0_4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36fef355b3_0_4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36fef355b3_0_4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36fef355b3_0_4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36fef355b3_0_4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36fef355b3_0_4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36fef355b3_0_4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36fef355b3_0_4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36fef355b3_0_4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36fef355b3_0_4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36fef355b3_0_4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6fef355b3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6fef355b3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36fef355b3_0_4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36fef355b3_0_4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4b8ff0d8a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4b8ff0d8a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36fef355b3_0_4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36fef355b3_0_4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4b8ff0d8a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4b8ff0d8a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36fef355b3_0_4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36fef355b3_0_4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36fef355b3_0_4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36fef355b3_0_4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36fef355b3_0_4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36fef355b3_0_4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4b8ff0d8a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g4b8ff0d8a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36fef355b3_0_4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36fef355b3_0_4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6fef355b3_0_3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6fef355b3_0_3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6fef355b3_0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6fef355b3_0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6fef355b3_0_3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6fef355b3_0_3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6fef355b3_0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36fef355b3_0_3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6fef355b3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36fef355b3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6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3650" y="2060539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</a:t>
            </a:r>
            <a:r>
              <a:rPr lang="en" sz="4800"/>
              <a:t>The Importance of Self Advocacy to Success”</a:t>
            </a:r>
            <a:endParaRPr sz="4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we already know about autism?</a:t>
            </a:r>
            <a:endParaRPr/>
          </a:p>
        </p:txBody>
      </p:sp>
      <p:sp>
        <p:nvSpPr>
          <p:cNvPr id="119" name="Google Shape;119;p22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It’s a neurodevelopmental disability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It’s a spectrum! Everyone has their own way of being autistic.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Challenges with language, social communication, sensory processing, executive functioning, adaptive behavior, etc….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Rethinking autism</a:t>
            </a:r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are very familiar with the impairments!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happens if we think about strengths and differences, as opposed to deficits?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Rethinking autism</a:t>
            </a:r>
            <a:endParaRPr/>
          </a:p>
        </p:txBody>
      </p:sp>
      <p:sp>
        <p:nvSpPr>
          <p:cNvPr id="131" name="Google Shape;131;p24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Instead of:</a:t>
            </a:r>
            <a:endParaRPr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Restricted interests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Stereotypies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Pedantic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Developmental delays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Delayed echolalia</a:t>
            </a:r>
            <a:endParaRPr/>
          </a:p>
        </p:txBody>
      </p:sp>
      <p:sp>
        <p:nvSpPr>
          <p:cNvPr id="132" name="Google Shape;132;p24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about:</a:t>
            </a:r>
            <a:endParaRPr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Deep passion and enthusiasm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“Her body does her happy”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Precise, thoughtful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Different developmental trajectories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Always has a quote!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Rethinking autism</a:t>
            </a:r>
            <a:endParaRPr/>
          </a:p>
        </p:txBody>
      </p:sp>
      <p:sp>
        <p:nvSpPr>
          <p:cNvPr id="138" name="Google Shape;138;p2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It’s not binary! By definition, all autistic people experience impairment and challenges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But not everything is a deficit. The same sensory difference that makes crowds painful also makes music beautiful.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are complex. We have strengths.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Rethinking autism</a:t>
            </a:r>
            <a:endParaRPr/>
          </a:p>
        </p:txBody>
      </p:sp>
      <p:sp>
        <p:nvSpPr>
          <p:cNvPr id="144" name="Google Shape;144;p26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Autistic adults exist!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You can be happy and autistic!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/>
              <a:t>You have a </a:t>
            </a:r>
            <a:r>
              <a:rPr lang="en" sz="1800" i="1"/>
              <a:t>right</a:t>
            </a:r>
            <a:r>
              <a:rPr lang="en" sz="1800"/>
              <a:t> to be happy and autistic!</a:t>
            </a:r>
            <a:endParaRPr sz="1800"/>
          </a:p>
        </p:txBody>
      </p:sp>
      <p:sp>
        <p:nvSpPr>
          <p:cNvPr id="145" name="Google Shape;145;p26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46" name="Google Shape;146;p26" descr="Amy-Sequenzia-e1357402772246-1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3113" y="1095013"/>
            <a:ext cx="4098473" cy="3645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note about functioning labels</a:t>
            </a:r>
            <a:endParaRPr/>
          </a:p>
        </p:txBody>
      </p:sp>
      <p:sp>
        <p:nvSpPr>
          <p:cNvPr id="152" name="Google Shape;152;p2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Functioning labels aren’t helpful. They don’t convey information, and they hurt more than they help.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are one community. It’s a spectrum, not a scale.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Most importantly: </a:t>
            </a:r>
            <a:r>
              <a:rPr lang="en" b="1" i="1"/>
              <a:t>nothing I am saying is dependent on the level of support someone needs.</a:t>
            </a:r>
            <a:endParaRPr b="1" i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Neurodiversity</a:t>
            </a:r>
            <a:endParaRPr dirty="0"/>
          </a:p>
        </p:txBody>
      </p:sp>
      <p:sp>
        <p:nvSpPr>
          <p:cNvPr id="158" name="Google Shape;158;p28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Neurological + Diversity = Neurodiversity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There are lots of different ways to have a brain, and that’s good. We can make a world with room for everyone.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60" name="Google Shape;16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4025" y="1499200"/>
            <a:ext cx="2836650" cy="283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neurodiversity mean?</a:t>
            </a:r>
            <a:endParaRPr/>
          </a:p>
        </p:txBody>
      </p:sp>
      <p:sp>
        <p:nvSpPr>
          <p:cNvPr id="166" name="Google Shape;166;p2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Everything we’re talking about here today.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Autism acceptance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Disability rights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Changing our thinking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Inclusion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Self-advocacy</a:t>
            </a:r>
            <a:endParaRPr sz="1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0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happens if we transition our thinking?</a:t>
            </a:r>
            <a:endParaRPr/>
          </a:p>
        </p:txBody>
      </p:sp>
      <p:sp>
        <p:nvSpPr>
          <p:cNvPr id="172" name="Google Shape;172;p3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74" name="Google Shape;174;p30" descr="dawn.jpe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4438" y="1471613"/>
            <a:ext cx="3667125" cy="220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happens if we transition our thinking?</a:t>
            </a:r>
            <a:endParaRPr/>
          </a:p>
        </p:txBody>
      </p:sp>
      <p:sp>
        <p:nvSpPr>
          <p:cNvPr id="180" name="Google Shape;180;p3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focus on supporting autistic people, instead of normalizing us.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Instead of behavior modification, we focus on communication support, sensory processing, and motor and cognitive skills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Instead of segregated special classes, we focus on making inclusion work for everyone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Instead of rehearsing facial expressions, we focus on acceptance and self-advocacy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Instead of sheltered workshops, group homes, and other ways of segregating autistic adults, we support folks to live the lives we want in the community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Hello!</a:t>
            </a:r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Julia Bascom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Autistic Self Advocacy Network (ASAN)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http://autisticadvocacy.org/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73" name="Google Shape;7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12199" y="0"/>
            <a:ext cx="462010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happens if we transition our thinking?</a:t>
            </a:r>
            <a:endParaRPr/>
          </a:p>
        </p:txBody>
      </p:sp>
      <p:sp>
        <p:nvSpPr>
          <p:cNvPr id="186" name="Google Shape;186;p32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redefine “success.”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does success look like?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does it mean if success, happiness, and autism aren’t incompatible?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success include needing a lot of direct support?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success include relying on accommodations?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success include significant support needs?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really matters? What do we really want?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does redefining success help everyone, autistic or not?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happens if we transition our thinking?</a:t>
            </a:r>
            <a:endParaRPr/>
          </a:p>
        </p:txBody>
      </p:sp>
      <p:sp>
        <p:nvSpPr>
          <p:cNvPr id="192" name="Google Shape;192;p3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Autistic people are recognized as valued members of our communities: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 students and classmates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 coworkers, employees, and employers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 neighbors and customers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 friends and mentors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 spouses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 parents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 community leaders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4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Self-Advocacy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self-advocacy?</a:t>
            </a:r>
            <a:endParaRPr/>
          </a:p>
        </p:txBody>
      </p:sp>
      <p:sp>
        <p:nvSpPr>
          <p:cNvPr id="203" name="Google Shape;203;p3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Self-advocacy is about speaking up for yourself and making your preferences and opinions known. It is about being in charge of your life and your future.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It looks different for everyone.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It is the key to having a good life.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is self-advocacy important?</a:t>
            </a:r>
            <a:endParaRPr/>
          </a:p>
        </p:txBody>
      </p:sp>
      <p:sp>
        <p:nvSpPr>
          <p:cNvPr id="209" name="Google Shape;209;p36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It’s the future.</a:t>
            </a:r>
            <a:endParaRPr sz="2400"/>
          </a:p>
        </p:txBody>
      </p:sp>
      <p:sp>
        <p:nvSpPr>
          <p:cNvPr id="210" name="Google Shape;210;p36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11" name="Google Shape;211;p36" descr="WH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85000" y="1183863"/>
            <a:ext cx="4647301" cy="34673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Different kinds of self-advocacy</a:t>
            </a:r>
            <a:endParaRPr/>
          </a:p>
        </p:txBody>
      </p:sp>
      <p:sp>
        <p:nvSpPr>
          <p:cNvPr id="217" name="Google Shape;217;p3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Formal advocacy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Self-determination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Eggs for breakfast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No!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Formal advocacy</a:t>
            </a:r>
            <a:endParaRPr/>
          </a:p>
        </p:txBody>
      </p:sp>
      <p:sp>
        <p:nvSpPr>
          <p:cNvPr id="223" name="Google Shape;223;p3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what ASAN does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Advocacy on behalf of your community, not just yourself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Nothing about us, without us!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Self-determination</a:t>
            </a:r>
            <a:endParaRPr/>
          </a:p>
        </p:txBody>
      </p:sp>
      <p:sp>
        <p:nvSpPr>
          <p:cNvPr id="229" name="Google Shape;229;p3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Setting your own goals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What do I want to do? What do I want to be when I grow up? How do I want to spend my time?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Being in charge of your life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Eggs for breakfast</a:t>
            </a:r>
            <a:endParaRPr/>
          </a:p>
        </p:txBody>
      </p:sp>
      <p:sp>
        <p:nvSpPr>
          <p:cNvPr id="235" name="Google Shape;235;p40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Making choices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Expressing preferences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Being listened to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No!</a:t>
            </a:r>
            <a:endParaRPr/>
          </a:p>
        </p:txBody>
      </p:sp>
      <p:sp>
        <p:nvSpPr>
          <p:cNvPr id="241" name="Google Shape;241;p4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Behavior is communication.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Yes, even “challenging behaviors.”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most important skill someone with a developmental disability can have is the ability to say no.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ASAN</a:t>
            </a:r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National self-advocacy organization run by and for autistic adults, speaking for ourselves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Focus on systems change and policy advocacy, focus on adults across the spectrum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Nothing About Us, Without Us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4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ISN’T self-advocacy?</a:t>
            </a:r>
            <a:endParaRPr/>
          </a:p>
        </p:txBody>
      </p:sp>
      <p:sp>
        <p:nvSpPr>
          <p:cNvPr id="247" name="Google Shape;247;p42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Self-advocacy isn’t linear.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Self-advocacy isn’t all-or-nothing.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Self-advocacy doesn’t come with pre-requisites.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Pre-requisites for self-advocacy</a:t>
            </a:r>
            <a:endParaRPr/>
          </a:p>
        </p:txBody>
      </p:sp>
      <p:sp>
        <p:nvSpPr>
          <p:cNvPr id="253" name="Google Shape;253;p4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be a self-advocate you need exactly 2 things: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1: An ability to independently move 1 or more muscles somewhere on your body.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2: Preferences.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That’s it.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Self-advocacy is for everyone, all the time.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5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Owning it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4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do you need to understand your disability?</a:t>
            </a:r>
            <a:endParaRPr/>
          </a:p>
        </p:txBody>
      </p:sp>
      <p:sp>
        <p:nvSpPr>
          <p:cNvPr id="269" name="Google Shape;269;p4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 need to understand your disability in order to advocate for yourself effectively.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Understanding your disability doesn’t limit you--it empowers you. It gives you the tools you need to do what you want.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Own it.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4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Understanding your disability</a:t>
            </a:r>
            <a:endParaRPr/>
          </a:p>
        </p:txBody>
      </p:sp>
      <p:sp>
        <p:nvSpPr>
          <p:cNvPr id="275" name="Google Shape;275;p4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child ultimately needs to understand: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my disability is, and what it means for me.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can I do?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can’t I do?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do I need help with?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kind of help do I need?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do I feel about all of this? What do I want to do with those feelings?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8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Supporting self-advocacy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Relax</a:t>
            </a:r>
            <a:endParaRPr/>
          </a:p>
        </p:txBody>
      </p:sp>
      <p:sp>
        <p:nvSpPr>
          <p:cNvPr id="286" name="Google Shape;286;p4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Self-advocacy is a practice, and it looks different for everyone. You don’t have to do everything at once! You can take some time.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Every day gives you hundreds of opportunities, big and small, to practice supporting self-advocacy in your child.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Just keep practicing.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Communication &amp; choices</a:t>
            </a:r>
            <a:endParaRPr/>
          </a:p>
        </p:txBody>
      </p:sp>
      <p:sp>
        <p:nvSpPr>
          <p:cNvPr id="292" name="Google Shape;292;p50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Communication: does your child have access to an effective method of communication?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How can you support their communication skills?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We make hundreds of choices every day. What choices does your child make now? What about typical kids? How can you expand that?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5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Rethink “behavior”</a:t>
            </a:r>
            <a:endParaRPr/>
          </a:p>
        </p:txBody>
      </p:sp>
      <p:sp>
        <p:nvSpPr>
          <p:cNvPr id="298" name="Google Shape;298;p5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this behavior telling me?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How can I support my child in their self-advocacy?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How can I help them self-advocate more effectively?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 about language</a:t>
            </a:r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Different disability communities have different preferences!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The Autistic community, like the Blind and the Deaf communities, prefers “identity-first” language. (“Autistic person” instead of “person with autism.”)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My autism isn’t like luggage or a roommate or a incidental trait--it’s a big part of who I am, and I own that.</a:t>
            </a:r>
            <a:endParaRPr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5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is this for?</a:t>
            </a:r>
            <a:endParaRPr/>
          </a:p>
        </p:txBody>
      </p:sp>
      <p:sp>
        <p:nvSpPr>
          <p:cNvPr id="304" name="Google Shape;304;p52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 carefully about therapies and therapy goals. Who is this for? What is the goal here?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Self-determined adulthood vs indistinguishability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Remember the golden rule.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5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Presuming competence</a:t>
            </a:r>
            <a:endParaRPr/>
          </a:p>
        </p:txBody>
      </p:sp>
      <p:sp>
        <p:nvSpPr>
          <p:cNvPr id="310" name="Google Shape;310;p5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With the right supports, everyone can learn, grow, and do more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Everyone is a person, with thoughts and feelings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least dangerous assumption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Metacognition</a:t>
            </a:r>
            <a:endParaRPr/>
          </a:p>
        </p:txBody>
      </p:sp>
      <p:sp>
        <p:nvSpPr>
          <p:cNvPr id="316" name="Google Shape;316;p5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Modelling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Goal-setting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Reflecting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5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IEP</a:t>
            </a:r>
            <a:endParaRPr/>
          </a:p>
        </p:txBody>
      </p:sp>
      <p:sp>
        <p:nvSpPr>
          <p:cNvPr id="322" name="Google Shape;322;p5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Nothing about us, without us!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Start small, start early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Explore technology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If you wouldn’t say it with us in the room, don’t say it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Supporting independence</a:t>
            </a:r>
            <a:endParaRPr/>
          </a:p>
        </p:txBody>
      </p:sp>
      <p:sp>
        <p:nvSpPr>
          <p:cNvPr id="328" name="Google Shape;328;p5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Increasing responsibility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Dignity of risk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Letting go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5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Tell your child they are autistic </a:t>
            </a:r>
            <a:endParaRPr/>
          </a:p>
        </p:txBody>
      </p:sp>
      <p:sp>
        <p:nvSpPr>
          <p:cNvPr id="334" name="Google Shape;334;p5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They are already labelled.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It’s their passport to understanding.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It can be a process. That’s normal.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5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Autistic community</a:t>
            </a:r>
            <a:endParaRPr/>
          </a:p>
        </p:txBody>
      </p:sp>
      <p:sp>
        <p:nvSpPr>
          <p:cNvPr id="340" name="Google Shape;340;p5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Peer support!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Seek out autistic adults: mentors and possibility models.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Find and tell new stories.</a:t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5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Self-advocacy in schools starts with inclusion</a:t>
            </a:r>
            <a:endParaRPr/>
          </a:p>
        </p:txBody>
      </p:sp>
      <p:sp>
        <p:nvSpPr>
          <p:cNvPr id="346" name="Google Shape;346;p5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Every school is different, and many of them have inherited histories of inequity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Focus on making sure every child is a valued member of the same school community and classroom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And get the kids involved!</a:t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60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Rethinking disability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Disability 101</a:t>
            </a:r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Autism is a disability.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Disability is different than you think.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Disability is a natural part of the human experience. It is okay to be disabled.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Social model of disability</a:t>
            </a:r>
            <a:endParaRPr/>
          </a:p>
        </p:txBody>
      </p:sp>
      <p:pic>
        <p:nvPicPr>
          <p:cNvPr id="102" name="Google Shape;10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7312" y="1222638"/>
            <a:ext cx="6189376" cy="339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disability identity is a passport</a:t>
            </a:r>
            <a:endParaRPr/>
          </a:p>
        </p:txBody>
      </p:sp>
      <p:sp>
        <p:nvSpPr>
          <p:cNvPr id="108" name="Google Shape;108;p20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Being disabled means I have civil rights.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Being disabled means I have a community.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Both my rights and my community were created for me by people with very significant disabilities.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Rethinking Autism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1392</Words>
  <Application>Microsoft Macintosh PowerPoint</Application>
  <PresentationFormat>On-screen Show (16:9)</PresentationFormat>
  <Paragraphs>245</Paragraphs>
  <Slides>48</Slides>
  <Notes>48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Tropic</vt:lpstr>
      <vt:lpstr>“The Importance of Self Advocacy to Success”</vt:lpstr>
      <vt:lpstr>Hello!</vt:lpstr>
      <vt:lpstr>ASAN</vt:lpstr>
      <vt:lpstr>Note about language</vt:lpstr>
      <vt:lpstr>Rethinking disability</vt:lpstr>
      <vt:lpstr>Disability 101</vt:lpstr>
      <vt:lpstr>Social model of disability</vt:lpstr>
      <vt:lpstr>A disability identity is a passport</vt:lpstr>
      <vt:lpstr>Rethinking Autism</vt:lpstr>
      <vt:lpstr>What do we already know about autism?</vt:lpstr>
      <vt:lpstr>Rethinking autism</vt:lpstr>
      <vt:lpstr>Rethinking autism</vt:lpstr>
      <vt:lpstr>Rethinking autism</vt:lpstr>
      <vt:lpstr>Rethinking autism</vt:lpstr>
      <vt:lpstr>A note about functioning labels</vt:lpstr>
      <vt:lpstr>Neurodiversity</vt:lpstr>
      <vt:lpstr>What does neurodiversity mean?</vt:lpstr>
      <vt:lpstr>What happens if we transition our thinking?</vt:lpstr>
      <vt:lpstr>What happens if we transition our thinking?</vt:lpstr>
      <vt:lpstr>What happens if we transition our thinking?</vt:lpstr>
      <vt:lpstr>What happens if we transition our thinking?</vt:lpstr>
      <vt:lpstr>Self-Advocacy</vt:lpstr>
      <vt:lpstr>What is self-advocacy?</vt:lpstr>
      <vt:lpstr>Why is self-advocacy important?</vt:lpstr>
      <vt:lpstr>Different kinds of self-advocacy</vt:lpstr>
      <vt:lpstr>Formal advocacy</vt:lpstr>
      <vt:lpstr>Self-determination</vt:lpstr>
      <vt:lpstr>Eggs for breakfast</vt:lpstr>
      <vt:lpstr>No!</vt:lpstr>
      <vt:lpstr>What ISN’T self-advocacy?</vt:lpstr>
      <vt:lpstr>Pre-requisites for self-advocacy</vt:lpstr>
      <vt:lpstr>Self-advocacy is for everyone, all the time.  </vt:lpstr>
      <vt:lpstr>Owning it</vt:lpstr>
      <vt:lpstr>Why do you need to understand your disability?</vt:lpstr>
      <vt:lpstr>Understanding your disability</vt:lpstr>
      <vt:lpstr>Supporting self-advocacy</vt:lpstr>
      <vt:lpstr>Relax</vt:lpstr>
      <vt:lpstr>Communication &amp; choices</vt:lpstr>
      <vt:lpstr>Rethink “behavior”</vt:lpstr>
      <vt:lpstr>Who is this for?</vt:lpstr>
      <vt:lpstr>Presuming competence</vt:lpstr>
      <vt:lpstr>Metacognition</vt:lpstr>
      <vt:lpstr>The IEP</vt:lpstr>
      <vt:lpstr>Supporting independence</vt:lpstr>
      <vt:lpstr>Tell your child they are autistic </vt:lpstr>
      <vt:lpstr>Autistic community</vt:lpstr>
      <vt:lpstr>Self-advocacy in schools starts with inclusion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Importance of Self Advocacy to Success”</dc:title>
  <cp:lastModifiedBy>Monica Martinez</cp:lastModifiedBy>
  <cp:revision>2</cp:revision>
  <dcterms:modified xsi:type="dcterms:W3CDTF">2019-07-20T12:23:23Z</dcterms:modified>
</cp:coreProperties>
</file>